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4FF"/>
    <a:srgbClr val="003064"/>
    <a:srgbClr val="0046D2"/>
    <a:srgbClr val="003300"/>
    <a:srgbClr val="006600"/>
    <a:srgbClr val="339933"/>
    <a:srgbClr val="698ED9"/>
    <a:srgbClr val="EAEAEA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284" y="42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692150"/>
            <a:ext cx="5773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341125-7FD1-4FFC-BA04-8606EAC93EE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175DA-0793-4A20-9271-7587546B9D8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0320"/>
            <a:ext cx="27432000" cy="16479521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0901" y="5770882"/>
            <a:ext cx="17475606" cy="3951125"/>
          </a:xfrm>
        </p:spPr>
        <p:txBody>
          <a:bodyPr anchor="b">
            <a:noAutofit/>
          </a:bodyPr>
          <a:lstStyle>
            <a:lvl1pPr algn="r">
              <a:defRPr sz="121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0901" y="9722000"/>
            <a:ext cx="17475606" cy="263255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0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1463040"/>
            <a:ext cx="19342503" cy="81686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728960"/>
            <a:ext cx="19342503" cy="3770309"/>
          </a:xfrm>
        </p:spPr>
        <p:txBody>
          <a:bodyPr anchor="ctr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7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1" y="1463040"/>
            <a:ext cx="18211802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73813" y="8717280"/>
            <a:ext cx="16255179" cy="914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728960"/>
            <a:ext cx="19342503" cy="3770309"/>
          </a:xfrm>
        </p:spPr>
        <p:txBody>
          <a:bodyPr anchor="ctr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8" y="1896907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09275" y="6927735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4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07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4636771"/>
            <a:ext cx="19342503" cy="6229104"/>
          </a:xfrm>
        </p:spPr>
        <p:txBody>
          <a:bodyPr anchor="b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1" y="1463040"/>
            <a:ext cx="18211802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3998" y="9631680"/>
            <a:ext cx="19342505" cy="12341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8" y="1896907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09275" y="6927735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440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49" y="1463040"/>
            <a:ext cx="19323457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3998" y="9631680"/>
            <a:ext cx="19342505" cy="12341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400">
                <a:solidFill>
                  <a:schemeClr val="accent1"/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7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15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27265" y="1463039"/>
            <a:ext cx="2935672" cy="12603482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4" y="1463040"/>
            <a:ext cx="15885338" cy="1260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42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41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1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3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6482082"/>
            <a:ext cx="19342503" cy="4383794"/>
          </a:xfrm>
        </p:spPr>
        <p:txBody>
          <a:bodyPr anchor="b"/>
          <a:lstStyle>
            <a:lvl1pPr algn="l">
              <a:defRPr sz="9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2064960"/>
          </a:xfrm>
        </p:spPr>
        <p:txBody>
          <a:bodyPr anchor="t"/>
          <a:lstStyle>
            <a:lvl1pPr marL="0" indent="0" algn="l">
              <a:buNone/>
              <a:defRPr sz="4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9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3" y="5185414"/>
            <a:ext cx="9414079" cy="931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432" y="5185415"/>
            <a:ext cx="9414077" cy="93138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0427" y="5186359"/>
            <a:ext cx="9417652" cy="1383029"/>
          </a:xfrm>
        </p:spPr>
        <p:txBody>
          <a:bodyPr anchor="b">
            <a:noAutofit/>
          </a:bodyPr>
          <a:lstStyle>
            <a:lvl1pPr marL="0" indent="0">
              <a:buNone/>
              <a:defRPr sz="5400" b="0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0427" y="6569389"/>
            <a:ext cx="9417652" cy="792988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48862" y="5186359"/>
            <a:ext cx="9417641" cy="1383029"/>
          </a:xfrm>
        </p:spPr>
        <p:txBody>
          <a:bodyPr anchor="b">
            <a:noAutofit/>
          </a:bodyPr>
          <a:lstStyle>
            <a:lvl1pPr marL="0" indent="0">
              <a:buNone/>
              <a:defRPr sz="5400" b="0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48865" y="6569389"/>
            <a:ext cx="9417638" cy="792988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2" y="1463040"/>
            <a:ext cx="19342503" cy="316992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2" y="3596650"/>
            <a:ext cx="8672688" cy="3068318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039" y="1235819"/>
            <a:ext cx="10155467" cy="1326344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2" y="6664967"/>
            <a:ext cx="8672688" cy="6202678"/>
          </a:xfrm>
        </p:spPr>
        <p:txBody>
          <a:bodyPr>
            <a:normAutofit/>
          </a:bodyPr>
          <a:lstStyle>
            <a:lvl1pPr marL="0" indent="0">
              <a:buNone/>
              <a:defRPr sz="3150"/>
            </a:lvl1pPr>
            <a:lvl2pPr marL="1028392" indent="0">
              <a:buNone/>
              <a:defRPr sz="3150"/>
            </a:lvl2pPr>
            <a:lvl3pPr marL="2056784" indent="0">
              <a:buNone/>
              <a:defRPr sz="2700"/>
            </a:lvl3pPr>
            <a:lvl4pPr marL="3085175" indent="0">
              <a:buNone/>
              <a:defRPr sz="2250"/>
            </a:lvl4pPr>
            <a:lvl5pPr marL="4113565" indent="0">
              <a:buNone/>
              <a:defRPr sz="2250"/>
            </a:lvl5pPr>
            <a:lvl6pPr marL="5141957" indent="0">
              <a:buNone/>
              <a:defRPr sz="2250"/>
            </a:lvl6pPr>
            <a:lvl7pPr marL="6170348" indent="0">
              <a:buNone/>
              <a:defRPr sz="2250"/>
            </a:lvl7pPr>
            <a:lvl8pPr marL="7198740" indent="0">
              <a:buNone/>
              <a:defRPr sz="2250"/>
            </a:lvl8pPr>
            <a:lvl9pPr marL="8227132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1521440"/>
            <a:ext cx="19342501" cy="1360171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4002" y="1463040"/>
            <a:ext cx="19342503" cy="9229723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/>
            </a:lvl1pPr>
            <a:lvl2pPr marL="1028700" indent="0">
              <a:buNone/>
              <a:defRPr sz="3600"/>
            </a:lvl2pPr>
            <a:lvl3pPr marL="2057400" indent="0">
              <a:buNone/>
              <a:defRPr sz="3600"/>
            </a:lvl3pPr>
            <a:lvl4pPr marL="3086100" indent="0">
              <a:buNone/>
              <a:defRPr sz="3600"/>
            </a:lvl4pPr>
            <a:lvl5pPr marL="4114800" indent="0">
              <a:buNone/>
              <a:defRPr sz="3600"/>
            </a:lvl5pPr>
            <a:lvl6pPr marL="5143500" indent="0">
              <a:buNone/>
              <a:defRPr sz="3600"/>
            </a:lvl6pPr>
            <a:lvl7pPr marL="6172200" indent="0">
              <a:buNone/>
              <a:defRPr sz="3600"/>
            </a:lvl7pPr>
            <a:lvl8pPr marL="7200900" indent="0">
              <a:buNone/>
              <a:defRPr sz="3600"/>
            </a:lvl8pPr>
            <a:lvl9pPr marL="8229600" indent="0">
              <a:buNone/>
              <a:defRPr sz="3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3" y="12881611"/>
            <a:ext cx="19342501" cy="1617658"/>
          </a:xfr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1028700" indent="0">
              <a:buNone/>
              <a:defRPr sz="2700"/>
            </a:lvl2pPr>
            <a:lvl3pPr marL="2057400" indent="0">
              <a:buNone/>
              <a:defRPr sz="2250"/>
            </a:lvl3pPr>
            <a:lvl4pPr marL="3086100" indent="0">
              <a:buNone/>
              <a:defRPr sz="2025"/>
            </a:lvl4pPr>
            <a:lvl5pPr marL="4114800" indent="0">
              <a:buNone/>
              <a:defRPr sz="2025"/>
            </a:lvl5pPr>
            <a:lvl6pPr marL="5143500" indent="0">
              <a:buNone/>
              <a:defRPr sz="2025"/>
            </a:lvl6pPr>
            <a:lvl7pPr marL="6172200" indent="0">
              <a:buNone/>
              <a:defRPr sz="2025"/>
            </a:lvl7pPr>
            <a:lvl8pPr marL="7200900" indent="0">
              <a:buNone/>
              <a:defRPr sz="2025"/>
            </a:lvl8pPr>
            <a:lvl9pPr marL="8229600" indent="0">
              <a:buNone/>
              <a:defRPr sz="20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megaprint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0320"/>
            <a:ext cx="27432000" cy="1647952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2" y="1463040"/>
            <a:ext cx="19342503" cy="3169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2" y="5185415"/>
            <a:ext cx="19342503" cy="931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11550" y="14499270"/>
            <a:ext cx="2051863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2" y="14499270"/>
            <a:ext cx="14169627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8993" y="14499270"/>
            <a:ext cx="1537513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8" name="Picture 7">
            <a:hlinkClick r:id="rId19"/>
            <a:extLst>
              <a:ext uri="{FF2B5EF4-FFF2-40B4-BE49-F238E27FC236}">
                <a16:creationId xmlns:a16="http://schemas.microsoft.com/office/drawing/2014/main" id="{C4CF802E-5691-445A-A0EC-C4E6B3BC19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2008407" y="16156967"/>
            <a:ext cx="3000433" cy="15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">
            <a:extLst>
              <a:ext uri="{FF2B5EF4-FFF2-40B4-BE49-F238E27FC236}">
                <a16:creationId xmlns:a16="http://schemas.microsoft.com/office/drawing/2014/main" id="{1534A6FB-8EE9-4EE1-AB75-29F461428365}"/>
              </a:ext>
            </a:extLst>
          </p:cNvPr>
          <p:cNvSpPr txBox="1"/>
          <p:nvPr userDrawn="1"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</p:spTree>
    <p:extLst>
      <p:ext uri="{BB962C8B-B14F-4D97-AF65-F5344CB8AC3E}">
        <p14:creationId xmlns:p14="http://schemas.microsoft.com/office/powerpoint/2010/main" val="269598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1028700" rtl="0" eaLnBrk="1" latinLnBrk="0" hangingPunct="1">
        <a:spcBef>
          <a:spcPct val="0"/>
        </a:spcBef>
        <a:buNone/>
        <a:defRPr sz="8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71525" indent="-771525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671638" indent="-642938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5717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1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6004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6291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6578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6865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7152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7439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9000">
              <a:schemeClr val="bg1"/>
            </a:gs>
            <a:gs pos="0">
              <a:schemeClr val="bg1"/>
            </a:gs>
            <a:gs pos="64000">
              <a:schemeClr val="accent2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7526108" y="5086875"/>
            <a:ext cx="5876925" cy="306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Letra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tamanho 28.</a:t>
            </a:r>
            <a:endParaRPr lang="pt-BR" sz="2800" b="1" dirty="0">
              <a:latin typeface="Calibri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156961" y="330397"/>
            <a:ext cx="16174946" cy="3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ctr" defTabSz="2508250">
              <a:spcBef>
                <a:spcPts val="0"/>
              </a:spcBef>
            </a:pPr>
            <a:r>
              <a:rPr lang="en-US" sz="4800" b="1" dirty="0" err="1">
                <a:latin typeface="Calibri" pitchFamily="34" charset="0"/>
              </a:rPr>
              <a:t>Título</a:t>
            </a:r>
            <a:r>
              <a:rPr lang="en-US" sz="4800" b="1" dirty="0">
                <a:latin typeface="Calibri" pitchFamily="34" charset="0"/>
              </a:rPr>
              <a:t>: </a:t>
            </a:r>
            <a:r>
              <a:rPr lang="en-US" sz="4800" b="1" dirty="0" err="1">
                <a:latin typeface="Calibri" pitchFamily="34" charset="0"/>
              </a:rPr>
              <a:t>fonte</a:t>
            </a:r>
            <a:r>
              <a:rPr lang="en-US" sz="4800" b="1" dirty="0">
                <a:latin typeface="Calibri" pitchFamily="34" charset="0"/>
              </a:rPr>
              <a:t> Calibri </a:t>
            </a:r>
            <a:r>
              <a:rPr lang="en-US" sz="4800" b="1" dirty="0" err="1">
                <a:latin typeface="Calibri" pitchFamily="34" charset="0"/>
              </a:rPr>
              <a:t>tamanho</a:t>
            </a:r>
            <a:r>
              <a:rPr lang="en-US" sz="4800" b="1" dirty="0">
                <a:latin typeface="Calibri" pitchFamily="34" charset="0"/>
              </a:rPr>
              <a:t> 48</a:t>
            </a:r>
          </a:p>
          <a:p>
            <a:pPr algn="ctr" defTabSz="2508250">
              <a:spcBef>
                <a:spcPts val="0"/>
              </a:spcBef>
            </a:pPr>
            <a:endParaRPr lang="en-US" sz="4800" b="1" dirty="0">
              <a:latin typeface="Calibri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pt-BR" sz="3000" dirty="0"/>
              <a:t>Nome completo do autor </a:t>
            </a:r>
            <a:r>
              <a:rPr lang="pt-BR" sz="3000" baseline="30000" dirty="0"/>
              <a:t>1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2 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3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4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4</a:t>
            </a:r>
            <a:endParaRPr lang="pt-BR" sz="3000" dirty="0"/>
          </a:p>
          <a:p>
            <a:pPr algn="ctr">
              <a:spcBef>
                <a:spcPts val="600"/>
              </a:spcBef>
            </a:pPr>
            <a:r>
              <a:rPr lang="pt-BR" sz="2400" baseline="30000" dirty="0"/>
              <a:t>1 </a:t>
            </a:r>
            <a:r>
              <a:rPr lang="pt-BR" sz="2400" dirty="0"/>
              <a:t>Nome do Programa/UFRPE, E-mail; </a:t>
            </a:r>
            <a:r>
              <a:rPr lang="pt-BR" sz="2400" baseline="30000" dirty="0"/>
              <a:t>2</a:t>
            </a:r>
            <a:r>
              <a:rPr lang="pt-BR" sz="2400" dirty="0"/>
              <a:t> Nome do Programa/UFRPE, E-mail; </a:t>
            </a:r>
            <a:r>
              <a:rPr lang="pt-BR" sz="2400" baseline="30000" dirty="0"/>
              <a:t>3 </a:t>
            </a:r>
            <a:r>
              <a:rPr lang="pt-BR" sz="2400" dirty="0"/>
              <a:t>Nome do Programa/UFRPE, E-mail; </a:t>
            </a:r>
          </a:p>
          <a:p>
            <a:pPr algn="ctr">
              <a:spcBef>
                <a:spcPts val="600"/>
              </a:spcBef>
            </a:pPr>
            <a:r>
              <a:rPr lang="pt-BR" sz="2400" baseline="30000" dirty="0"/>
              <a:t>4</a:t>
            </a:r>
            <a:r>
              <a:rPr lang="pt-BR" sz="2400" dirty="0"/>
              <a:t> Nome do Programa/UFRPE, E-mail; </a:t>
            </a:r>
            <a:r>
              <a:rPr lang="pt-BR" sz="2400" baseline="30000" dirty="0"/>
              <a:t>5 </a:t>
            </a:r>
            <a:r>
              <a:rPr lang="pt-BR" sz="2400" dirty="0"/>
              <a:t>Nome do Programa/UFRPE, E-mail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71111" y="5159892"/>
            <a:ext cx="5876925" cy="1022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800" dirty="0">
                <a:latin typeface="Calibri" pitchFamily="34" charset="0"/>
              </a:rPr>
              <a:t>O pôster deve ser preparado num único slide conforme o tema do resumo submetido a XX JEPEX 2021. O trabalho deve conter introdução, materiais e métodos, resultados e discussões e conclusões. Caso seja trabalho inicial ou demais atividades acadêmicas colocar as  perspectivas acerca do assunto. Para mostrar os resultados poderão ser usados gráficos, figuras, fotografias e tabelas. O conteúdo do pôster será exibido numa tela em formato paisagem com cerca de 48 polegadas. Escreva o texto usando o layout deste arquivo com 04 (quatro) colunas e ocupando toda a área necessária.</a:t>
            </a:r>
          </a:p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800" dirty="0">
                <a:latin typeface="Calibri" pitchFamily="34" charset="0"/>
              </a:rPr>
              <a:t>Os espaços podem ser redimensionados conforme o conteúdo de cada trabalho, mas deve ser mantida a estrutura e demais formatações. Deve constar o objetivo. </a:t>
            </a:r>
          </a:p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endParaRPr lang="pt-BR" sz="2800" b="1" dirty="0">
              <a:latin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0" y="15708086"/>
            <a:ext cx="27431999" cy="751113"/>
          </a:xfrm>
          <a:prstGeom prst="rect">
            <a:avLst/>
          </a:prstGeom>
          <a:solidFill>
            <a:srgbClr val="003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743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XX JEPEX 2021 – Jornada de Ensino, Pesquisa e Extensão / Universidade Federal Rural de Pernambuco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873159" y="5165839"/>
            <a:ext cx="58769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id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Etiam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quis urna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mollis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non in erat.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Letra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tamanho 28.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323396" y="5051023"/>
            <a:ext cx="5876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20323396" y="8323685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323396" y="9161275"/>
            <a:ext cx="5876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Tamanho da letra 28 – em ABNT e somente as que aparecerem no texto do pôster, ou as mais relevantes.</a:t>
            </a: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1128028" y="4323472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INTRODUÇÃO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7526108" y="43182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13848552" y="43182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REFERÊNCIAL TEÓRICO</a:t>
            </a: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13848552" y="10810555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DESENVOLVIMENTO</a:t>
            </a:r>
          </a:p>
        </p:txBody>
      </p:sp>
      <p:pic>
        <p:nvPicPr>
          <p:cNvPr id="6" name="Imagem 5" descr="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502A92E-4800-4492-B829-22F18773C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70" y="472455"/>
            <a:ext cx="5370329" cy="3510362"/>
          </a:xfrm>
          <a:prstGeom prst="rect">
            <a:avLst/>
          </a:prstGeom>
        </p:spPr>
      </p:pic>
      <p:pic>
        <p:nvPicPr>
          <p:cNvPr id="9" name="Imagem 8" descr="Uma imagem contendo placar, placa, camisa&#10;&#10;Descrição gerada automaticamente">
            <a:extLst>
              <a:ext uri="{FF2B5EF4-FFF2-40B4-BE49-F238E27FC236}">
                <a16:creationId xmlns:a16="http://schemas.microsoft.com/office/drawing/2014/main" id="{E750C0C0-B177-43F8-B321-CB082BB7B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9222" y="608412"/>
            <a:ext cx="2440160" cy="3422910"/>
          </a:xfrm>
          <a:prstGeom prst="rect">
            <a:avLst/>
          </a:prstGeom>
        </p:spPr>
      </p:pic>
      <p:pic>
        <p:nvPicPr>
          <p:cNvPr id="16" name="Picture 4" descr="Resultado de imagem para fluxo quimica">
            <a:extLst>
              <a:ext uri="{FF2B5EF4-FFF2-40B4-BE49-F238E27FC236}">
                <a16:creationId xmlns:a16="http://schemas.microsoft.com/office/drawing/2014/main" id="{84D9F01E-65C5-4C43-AAD8-0C1081A2D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08" y="8323685"/>
            <a:ext cx="5926139" cy="335104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Resultado de imagem para chemistry">
            <a:extLst>
              <a:ext uri="{FF2B5EF4-FFF2-40B4-BE49-F238E27FC236}">
                <a16:creationId xmlns:a16="http://schemas.microsoft.com/office/drawing/2014/main" id="{C5C4E573-01FD-45E9-8B6E-2E1EBA338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08" y="12012900"/>
            <a:ext cx="5926139" cy="335814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m 18" descr="Logotipo, nome da empresa&#10;&#10;Descrição gerada automaticamente">
            <a:extLst>
              <a:ext uri="{FF2B5EF4-FFF2-40B4-BE49-F238E27FC236}">
                <a16:creationId xmlns:a16="http://schemas.microsoft.com/office/drawing/2014/main" id="{184CD80C-718A-4B24-A769-419E71A5AC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382" y="1718971"/>
            <a:ext cx="2692731" cy="125465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63962162-CE9A-4F16-A3C9-B8419E33FD81}"/>
              </a:ext>
            </a:extLst>
          </p:cNvPr>
          <p:cNvSpPr txBox="1"/>
          <p:nvPr/>
        </p:nvSpPr>
        <p:spPr>
          <a:xfrm>
            <a:off x="13873158" y="11659586"/>
            <a:ext cx="58769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21" name="Text Box 42">
            <a:extLst>
              <a:ext uri="{FF2B5EF4-FFF2-40B4-BE49-F238E27FC236}">
                <a16:creationId xmlns:a16="http://schemas.microsoft.com/office/drawing/2014/main" id="{4E02EA22-2A52-41AD-804C-81BB89A40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396" y="44706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CONSIDERAÇÕES FINAIS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576</TotalTime>
  <Words>474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Facetado</vt:lpstr>
      <vt:lpstr>Apresentação do PowerPoint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 Horizontal Template</dc:title>
  <dc:creator>Ethan Shulda;www.postersession.com</dc:creator>
  <cp:keywords>www.postersession.com</cp:keywords>
  <dc:description>©MegaPrint Inc. 2009</dc:description>
  <cp:lastModifiedBy>Bruno Andrade</cp:lastModifiedBy>
  <cp:revision>62</cp:revision>
  <dcterms:created xsi:type="dcterms:W3CDTF">2008-12-04T00:20:37Z</dcterms:created>
  <dcterms:modified xsi:type="dcterms:W3CDTF">2021-05-13T15:56:56Z</dcterms:modified>
  <cp:category>Research Poster</cp:category>
</cp:coreProperties>
</file>